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8" r:id="rId2"/>
    <p:sldId id="290" r:id="rId3"/>
    <p:sldId id="289" r:id="rId4"/>
    <p:sldId id="257" r:id="rId5"/>
    <p:sldId id="293" r:id="rId6"/>
    <p:sldId id="292" r:id="rId7"/>
    <p:sldId id="291" r:id="rId8"/>
    <p:sldId id="259" r:id="rId9"/>
    <p:sldId id="2445" r:id="rId10"/>
    <p:sldId id="2446" r:id="rId11"/>
    <p:sldId id="2440" r:id="rId12"/>
    <p:sldId id="2441" r:id="rId13"/>
    <p:sldId id="2443" r:id="rId14"/>
    <p:sldId id="270" r:id="rId15"/>
    <p:sldId id="2444" r:id="rId16"/>
    <p:sldId id="2442" r:id="rId17"/>
    <p:sldId id="296" r:id="rId18"/>
    <p:sldId id="295" r:id="rId19"/>
    <p:sldId id="279" r:id="rId20"/>
    <p:sldId id="271" r:id="rId21"/>
    <p:sldId id="280" r:id="rId22"/>
    <p:sldId id="281" r:id="rId23"/>
    <p:sldId id="278" r:id="rId24"/>
    <p:sldId id="260" r:id="rId25"/>
    <p:sldId id="261" r:id="rId26"/>
    <p:sldId id="262" r:id="rId27"/>
    <p:sldId id="282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57"/>
            <p14:sldId id="293"/>
            <p14:sldId id="292"/>
            <p14:sldId id="291"/>
            <p14:sldId id="259"/>
            <p14:sldId id="2445"/>
            <p14:sldId id="2446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8"/>
    <p:restoredTop sz="94394" autoAdjust="0"/>
  </p:normalViewPr>
  <p:slideViewPr>
    <p:cSldViewPr snapToGrid="0">
      <p:cViewPr varScale="1">
        <p:scale>
          <a:sx n="70" d="100"/>
          <a:sy n="70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2020/10/10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239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783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69814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28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29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CF4B8-F858-4B7C-BBA5-DF5A64F77A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52D7DA-73AD-444A-A219-635E615C1F4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F37728-D364-466E-8A13-4F30C5CB08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82C6AF-8EA9-4DE8-8D41-FC4916CD7A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05B5B-5FED-4DB4-A44D-C9F4F732833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9B2464-B40F-4287-970A-AAFE2773706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576845-B9EC-4061-9368-60EDD5FD704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E0BB81-B0EF-475E-87DE-9BA027A5FC1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226EC-41EE-4CB3-AE5B-4AAB0844AF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D100C8-D537-458D-8421-1D75BCFFA9D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8D4579-19DB-4266-88A8-A1AEDE90C6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C747B-F59A-4833-9F88-52C736BC99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Science &amp; Technology</a:t>
            </a:r>
          </a:p>
          <a:p>
            <a:pPr marL="0" indent="0" algn="ctr">
              <a:buNone/>
            </a:pP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University</a:t>
            </a: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School of Electrical Engineering and Computing</a:t>
            </a:r>
            <a:b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26" y="2287786"/>
            <a:ext cx="1675548" cy="161547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5" y="5186347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Ethiopia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E873-61AE-4A54-B21F-8BF00D9A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01510A-2C42-478F-8C12-CBF5F74DDF5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FCB3-167C-44B4-AB8A-1DC8164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E6A8-3FC7-427A-99C5-50A4B19A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74092"/>
            <a:ext cx="10517188" cy="5220820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endParaRPr lang="en-US" sz="24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blipFill>
                <a:blip r:embed="rId4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5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543050" y="83167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609677" y="938908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" y="1893976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181126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432311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8" y="3103298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B5784-E57B-4ACF-975F-24042D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7FF75-1080-4FA1-8A78-2470401BB7C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650-C882-468D-A1EE-63F526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EB06-C96F-4780-9A13-31901D4A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Cycle-GAN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6EDD5-4EA9-403E-9112-06D2367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5FE5B-815E-4D78-8ECC-9F3E206334F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8915-9A55-427A-AF76-C420E9BF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CC5-F239-42C7-9978-E1CAEE18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78ECE-ED0B-4D6D-91C9-A4CD757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549FF6-F653-49D4-BB2E-A3ED2E6BD89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5A40-6A7F-4710-8336-223CDCA8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E8A3-9B69-43B8-94CE-C274871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B2F37-760C-481E-86A3-C820AD4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C86EEB-74D3-4BD1-A015-B5E3CD3EEF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3F8B-8BC1-4D98-B249-8C1ECB8B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FE6B-C82F-4474-8EF0-CB6642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5F156-3503-44C9-AAF8-32BF2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505F03-61A3-48E2-9636-528484C9E9A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9BCED-8B2A-42DF-9F70-695EF0B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4ADF-C0BF-4FFF-876F-90E7239A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29335-8176-4325-AB13-C080B466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760C81-EC12-4478-9C56-316FAB3E89C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3D0E-4EC1-419A-966D-A88BA0C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25497-4C62-4F12-A47E-38D8462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/>
              <a:t>Motivations</a:t>
            </a:r>
            <a:r>
              <a:rPr lang="zh-CN" altLang="en-US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4D4F6-1894-42EA-B033-7706632F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4D96F9-08F5-4507-96C2-8D2F2C0AA0B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247F2-BA94-49EB-80D1-EF38592D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4E07-3C29-4606-A0B9-56062EA2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>
                <a:solidFill>
                  <a:schemeClr val="tx2"/>
                </a:solidFill>
              </a:rPr>
              <a:t>Motivations</a:t>
            </a:r>
            <a:endParaRPr lang="en-US" altLang="en-US" sz="4000" cap="none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2B21-CDAF-4EDF-9201-650D1419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9386F-F802-4C5E-8481-7A2AEBAF463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1DF910E-CA96-472A-8CE9-50A3A6A4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3D2546-59AF-4F7E-865C-F3A41FC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b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By: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October,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9334D839-433E-4877-8E22-06F1C04F3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8473C-15C7-4654-AAF3-F09893F7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630B3-7B9B-4D26-BF96-D055BEB478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CACE0-5B80-4859-A85E-39F0D9B9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6BAA-6AC1-4F52-B404-F68C851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325F0-9EE5-4F44-8C07-7A78608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5AD4FE-9F09-414A-8C26-501520672E4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66189A-78F1-4898-8039-B69A2029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6299CD-8561-43E8-9458-5E7E7E3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D2732-67F3-49E4-A805-4F13903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69365B-3F8A-4FA0-BA3E-510B2884B1C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77169769-2900-411C-9EF8-B7A04D81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14B183C-E48E-42E5-AC58-78DFE2D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BD9E2-F0FF-4B09-A3C9-43C1621A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583D5-D93F-441C-92BB-FB5F61552E8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684F33E-6885-43BF-B474-AEB8671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29327A-3E33-4D6B-92B0-F031BC4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03968-8ED0-4B37-9AC7-F1871CD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DE6B67-1657-480B-9491-01BD026D843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F3FDF-11DE-4470-BA17-82D65D65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BCC76-FE0D-494A-915E-7580596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90289-C817-4494-A882-D26C2052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46AA15-E8AB-448A-9992-588B3304453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8FD1-D0A1-4ECC-891C-CDE7B2FF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7523-17C4-4019-A05D-7787ABF2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CE5FA-8947-4ABE-92C7-28B67818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912D23-77DC-4B31-91A5-C1CF97C837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6F36D-B7E6-4B5D-87DE-77F31A6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821B-B76B-47EA-A318-24F4E24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CB734-ADEA-4A27-8FD4-A500166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6373CC-4502-4E26-8E9D-9445DC355374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2291-4267-4D01-B7A0-51F1F3AF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9EA0-CA51-408E-BFE5-DD2A264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/>
              <a:t>LOREM IPSUM DOLOR</a:t>
            </a:r>
            <a:endParaRPr lang="zh-CN" altLang="en-US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B871C-8030-44CB-9AEB-A3A6A25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8AA79-3CD2-4D05-9845-D778EC7ED1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493-51D1-4613-A61C-DE3A6D4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5989-1CA9-4472-A6EC-D3CA567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FDA6-A2A4-406B-82DF-1AE7D70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700B7E-C0D6-4E64-BBA6-8EBD1B349DA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992CE-9A13-4CF6-88DF-F0745B82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21F0-1348-4200-990C-9805116A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Title: “Temporal Cycle Consistency: </a:t>
            </a:r>
            <a:r>
              <a:rPr lang="en-US" sz="3600" b="0"/>
              <a:t>for a video to video translation</a:t>
            </a:r>
            <a:r>
              <a:rPr lang="en-US" sz="3600"/>
              <a:t>.” </a:t>
            </a:r>
            <a:br>
              <a:rPr lang="en-US" sz="3600"/>
            </a:br>
            <a:r>
              <a:rPr lang="en-US" sz="2800"/>
              <a:t>MSc Thesis presentation.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b="1"/>
              <a:t>Kirubel Abebe </a:t>
            </a:r>
            <a:r>
              <a:rPr lang="en-US" sz="2200" b="1" err="1"/>
              <a:t>Senbeto</a:t>
            </a:r>
            <a:endParaRPr lang="en-US" sz="2200" b="1"/>
          </a:p>
          <a:p>
            <a:r>
              <a:rPr lang="en-US" sz="2200" b="1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MSc Thesis presentation</a:t>
            </a:r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D2E97B10-52FE-4040-B928-7709D00439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812653"/>
            <a:ext cx="4618065" cy="5543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AC35-87A7-42AD-922B-9349D8B6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26FEEA-C0F4-4728-9FAB-C784A56E0C2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95F3-48A8-44BB-9302-5ADEF619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050C-4951-4E32-9BFB-A8EDCC17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" name="Picture 5" descr="Logo.png">
            <a:extLst>
              <a:ext uri="{FF2B5EF4-FFF2-40B4-BE49-F238E27FC236}">
                <a16:creationId xmlns:a16="http://schemas.microsoft.com/office/drawing/2014/main" id="{0C50D9A1-7748-40CA-9CDE-5DAD98B512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30A-5C10-45FD-9591-288EB43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0A71AF-0052-43B4-8F4C-8E967D89783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E2A-0C2F-4D82-8A67-CCA37889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0FC24-6588-4DE2-BBFE-ED8864FF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613807" y="13652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564086" y="1971047"/>
            <a:ext cx="521645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495300" y="1781061"/>
            <a:ext cx="5940350" cy="3702171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DE5-C22F-4235-A9CA-4A0BFC77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B7F79D-F5E9-44C8-BF90-36292284EB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59DD-0ABF-417A-BCD4-97C9BB0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EE6F-C213-4450-8025-26AFC51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" name="Picture 9" descr="Logo.png">
            <a:extLst>
              <a:ext uri="{FF2B5EF4-FFF2-40B4-BE49-F238E27FC236}">
                <a16:creationId xmlns:a16="http://schemas.microsoft.com/office/drawing/2014/main" id="{5BEB0E7D-F385-4AE1-9816-0EF5DE27F8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 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41295" y="1264604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A83F-5ECE-4D17-9A33-C99FE84A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DC9434-864F-490D-BF53-C115BB41A3D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C33B0-39EC-4A07-804C-75262D56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4CBF-AF1C-4C80-A716-1857686B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18CD5FE6-18CC-4892-9C6A-6614010C6B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8" b="6125"/>
          <a:stretch/>
        </p:blipFill>
        <p:spPr>
          <a:xfrm>
            <a:off x="5888037" y="3849225"/>
            <a:ext cx="5953125" cy="2233613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3" t="15102" r="4041" b="61212"/>
          <a:stretch/>
        </p:blipFill>
        <p:spPr>
          <a:xfrm>
            <a:off x="6536412" y="3785773"/>
            <a:ext cx="4656374" cy="2562908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A38A4-AE79-4B21-9AD3-806870B5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1996</Words>
  <Application>Microsoft Office PowerPoint</Application>
  <PresentationFormat>Widescreen</PresentationFormat>
  <Paragraphs>293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Introduction
</vt:lpstr>
      <vt:lpstr>Introduction 
</vt:lpstr>
      <vt:lpstr>Motivation 
</vt:lpstr>
      <vt:lpstr>Motivation 
</vt:lpstr>
      <vt:lpstr>Statement of the problem 
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151</cp:revision>
  <dcterms:created xsi:type="dcterms:W3CDTF">2015-12-16T09:32:00Z</dcterms:created>
  <dcterms:modified xsi:type="dcterms:W3CDTF">2020-10-10T07:16:47Z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